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1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8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9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0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8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7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6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6DB3C-A9C8-4686-B323-7824D7E21704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B499-1DB0-48B9-B3D9-F2D5EF0AC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4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764632"/>
            <a:ext cx="5976664" cy="2688704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Nick Bingham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nick.bingham@open.ac.uk</a:t>
            </a:r>
          </a:p>
          <a:p>
            <a:pPr algn="l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ndbingham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Open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Doreen Massey Annual Event Digital Geographies The Berrill Lecture Theatre at The Open University, Milton Keynes, UK 24 March 2015</dc:title>
  <dc:creator>Johanna.Wadsley</dc:creator>
  <cp:lastModifiedBy>Johanna.Wadsley</cp:lastModifiedBy>
  <cp:revision>7</cp:revision>
  <dcterms:created xsi:type="dcterms:W3CDTF">2015-03-23T16:34:50Z</dcterms:created>
  <dcterms:modified xsi:type="dcterms:W3CDTF">2015-04-29T13:26:09Z</dcterms:modified>
</cp:coreProperties>
</file>