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4688" y="-1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A385-0B76-614C-8395-AB1D0181DFEE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C0941-C1E2-624F-ABB0-952B3C29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8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0941-C1E2-624F-ABB0-952B3C291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6CBA-BB09-E843-89D8-9C590DE14E4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CBC0-5350-B74E-9966-356CF18D4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06439454_f2dd5a4259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862" y="-2510174"/>
            <a:ext cx="12113451" cy="12113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56018" y="-1431336"/>
            <a:ext cx="13088864" cy="9207643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6627168"/>
            <a:ext cx="9437077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rtlCol="0">
            <a:spAutoFit/>
          </a:bodyPr>
          <a:lstStyle/>
          <a:p>
            <a:r>
              <a:rPr lang="en-US" sz="900" b="1" dirty="0" smtClean="0">
                <a:solidFill>
                  <a:srgbClr val="FFFFFF"/>
                </a:solidFill>
              </a:rPr>
              <a:t>Image : </a:t>
            </a:r>
            <a:r>
              <a:rPr lang="en-US" sz="900" dirty="0" smtClean="0">
                <a:solidFill>
                  <a:srgbClr val="FFFFFF"/>
                </a:solidFill>
              </a:rPr>
              <a:t>Spatial Information Design Lab</a:t>
            </a:r>
            <a:r>
              <a:rPr lang="en-US" sz="900" dirty="0" smtClean="0">
                <a:solidFill>
                  <a:srgbClr val="FFFFFF"/>
                </a:solidFill>
              </a:rPr>
              <a:t>, 2012, CC-BY-NC-ND 2.0.  </a:t>
            </a:r>
            <a:r>
              <a:rPr lang="fr-FR" sz="900" dirty="0" smtClean="0">
                <a:solidFill>
                  <a:srgbClr val="FFFFFF"/>
                </a:solidFill>
              </a:rPr>
              <a:t>‘</a:t>
            </a:r>
            <a:r>
              <a:rPr lang="en-US" sz="900" dirty="0" smtClean="0">
                <a:solidFill>
                  <a:srgbClr val="FFFFFF"/>
                </a:solidFill>
              </a:rPr>
              <a:t>Foursquare </a:t>
            </a:r>
            <a:r>
              <a:rPr lang="en-US" sz="900" dirty="0" err="1" smtClean="0">
                <a:solidFill>
                  <a:srgbClr val="FFFFFF"/>
                </a:solidFill>
              </a:rPr>
              <a:t>Checkins</a:t>
            </a:r>
            <a:r>
              <a:rPr lang="en-US" sz="900" dirty="0" smtClean="0">
                <a:solidFill>
                  <a:srgbClr val="FFFFFF"/>
                </a:solidFill>
              </a:rPr>
              <a:t> – NYC,’ </a:t>
            </a:r>
            <a:r>
              <a:rPr lang="en-US" sz="900" dirty="0" smtClean="0">
                <a:solidFill>
                  <a:srgbClr val="FFFFFF"/>
                </a:solidFill>
              </a:rPr>
              <a:t>http:</a:t>
            </a:r>
            <a:r>
              <a:rPr lang="en-US" sz="900" dirty="0">
                <a:solidFill>
                  <a:srgbClr val="FFFFFF"/>
                </a:solidFill>
              </a:rPr>
              <a:t>//</a:t>
            </a:r>
            <a:r>
              <a:rPr lang="en-US" sz="900" dirty="0" err="1">
                <a:solidFill>
                  <a:srgbClr val="FFFFFF"/>
                </a:solidFill>
              </a:rPr>
              <a:t>www.flickr.com</a:t>
            </a:r>
            <a:r>
              <a:rPr lang="en-US" sz="900" dirty="0">
                <a:solidFill>
                  <a:srgbClr val="FFFFFF"/>
                </a:solidFill>
              </a:rPr>
              <a:t>/photos/</a:t>
            </a:r>
            <a:r>
              <a:rPr lang="en-US" sz="900" dirty="0" err="1">
                <a:solidFill>
                  <a:srgbClr val="FFFFFF"/>
                </a:solidFill>
              </a:rPr>
              <a:t>spatialinformationdesignlab</a:t>
            </a:r>
            <a:r>
              <a:rPr lang="en-US" sz="900" dirty="0">
                <a:solidFill>
                  <a:srgbClr val="FFFFFF"/>
                </a:solidFill>
              </a:rPr>
              <a:t>/7706439454</a:t>
            </a:r>
            <a:r>
              <a:rPr lang="en-US" sz="900" dirty="0" smtClean="0">
                <a:solidFill>
                  <a:srgbClr val="FFFFFF"/>
                </a:solidFill>
              </a:rPr>
              <a:t>/; </a:t>
            </a:r>
            <a:r>
              <a:rPr lang="pl-PL" sz="900" dirty="0" err="1" smtClean="0">
                <a:solidFill>
                  <a:srgbClr val="FFFFFF"/>
                </a:solidFill>
              </a:rPr>
              <a:t>Accessed</a:t>
            </a:r>
            <a:r>
              <a:rPr lang="pl-PL" sz="900" dirty="0" smtClean="0">
                <a:solidFill>
                  <a:srgbClr val="FFFFFF"/>
                </a:solidFill>
              </a:rPr>
              <a:t> 23 March 2014 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12181" y="2269419"/>
            <a:ext cx="944125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 smtClean="0">
                <a:ln w="6350" cmpd="sng">
                  <a:solidFill>
                    <a:schemeClr val="tx1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HOW ARE EVERYDAY </a:t>
            </a:r>
            <a:endParaRPr lang="en-US" sz="3800" b="1" dirty="0" smtClean="0">
              <a:ln w="6350" cmpd="sng">
                <a:solidFill>
                  <a:schemeClr val="tx1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en-US" sz="3800" b="1" dirty="0" smtClean="0">
                <a:ln w="6350" cmpd="sng">
                  <a:solidFill>
                    <a:schemeClr val="tx1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SPATIALITIES </a:t>
            </a:r>
            <a:r>
              <a:rPr lang="en-US" sz="3800" b="1" dirty="0" smtClean="0">
                <a:ln w="6350" cmpd="sng">
                  <a:solidFill>
                    <a:schemeClr val="tx1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MEDIATED </a:t>
            </a:r>
            <a:endParaRPr lang="en-US" sz="3800" b="1" dirty="0" smtClean="0">
              <a:ln w="6350" cmpd="sng">
                <a:solidFill>
                  <a:schemeClr val="tx1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en-US" sz="3800" b="1" dirty="0" smtClean="0">
                <a:ln w="6350" cmpd="sng">
                  <a:solidFill>
                    <a:schemeClr val="tx1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lang="en-US" sz="3800" b="1" dirty="0" smtClean="0">
                <a:ln w="6350" cmpd="sng">
                  <a:solidFill>
                    <a:schemeClr val="tx1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DIGITALITY?</a:t>
            </a:r>
          </a:p>
          <a:p>
            <a:pPr algn="r"/>
            <a:endParaRPr lang="en-US" sz="3800" b="1" dirty="0">
              <a:ln w="6350" cmpd="sng">
                <a:solidFill>
                  <a:schemeClr val="tx1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9639" y="5851770"/>
            <a:ext cx="9709024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Agnieszka </a:t>
            </a:r>
            <a:r>
              <a:rPr lang="en-US" sz="2000" dirty="0" err="1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Leszczynski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ea typeface="Wingdings"/>
                <a:cs typeface="Century Gothic"/>
                <a:sym typeface="Wingdings"/>
              </a:rPr>
              <a:t>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University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of Birmingham 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lang="en-US" sz="2000" dirty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ea typeface="Wingdings"/>
                <a:cs typeface="Century Gothic"/>
                <a:sym typeface="Wingdings"/>
              </a:rPr>
              <a:t>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lang="en-US" sz="20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DM7 2015</a:t>
            </a:r>
          </a:p>
          <a:p>
            <a:endParaRPr lang="en-US" sz="2000" dirty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984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58790990_8e6a6fa2de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9681" y="708440"/>
            <a:ext cx="10031094" cy="67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627168"/>
            <a:ext cx="9437077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rtlCol="0">
            <a:spAutoFit/>
          </a:bodyPr>
          <a:lstStyle/>
          <a:p>
            <a:r>
              <a:rPr lang="en-US" sz="900" b="1" dirty="0" smtClean="0">
                <a:solidFill>
                  <a:srgbClr val="FFFFFF"/>
                </a:solidFill>
              </a:rPr>
              <a:t>Image : </a:t>
            </a:r>
            <a:r>
              <a:rPr lang="en-US" sz="900" dirty="0" smtClean="0">
                <a:solidFill>
                  <a:srgbClr val="FFFFFF"/>
                </a:solidFill>
              </a:rPr>
              <a:t>Ian Usher, </a:t>
            </a:r>
            <a:r>
              <a:rPr lang="en-US" sz="900" dirty="0" smtClean="0">
                <a:solidFill>
                  <a:srgbClr val="FFFFFF"/>
                </a:solidFill>
              </a:rPr>
              <a:t>2009, CC</a:t>
            </a:r>
            <a:r>
              <a:rPr lang="en-US" sz="900" dirty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BY-NC-SA 2.0.  </a:t>
            </a:r>
            <a:r>
              <a:rPr lang="fr-FR" sz="900" dirty="0" smtClean="0">
                <a:solidFill>
                  <a:srgbClr val="FFFFFF"/>
                </a:solidFill>
              </a:rPr>
              <a:t>‘</a:t>
            </a:r>
            <a:r>
              <a:rPr lang="en-US" sz="900" dirty="0" smtClean="0">
                <a:solidFill>
                  <a:srgbClr val="FFFFFF"/>
                </a:solidFill>
              </a:rPr>
              <a:t>Really big Google Maps </a:t>
            </a:r>
            <a:r>
              <a:rPr lang="en-US" sz="900" dirty="0" err="1" smtClean="0">
                <a:solidFill>
                  <a:srgbClr val="FFFFFF"/>
                </a:solidFill>
              </a:rPr>
              <a:t>placemark</a:t>
            </a:r>
            <a:r>
              <a:rPr lang="en-US" sz="900" dirty="0" smtClean="0">
                <a:solidFill>
                  <a:srgbClr val="FFFFFF"/>
                </a:solidFill>
              </a:rPr>
              <a:t>,’ </a:t>
            </a:r>
            <a:r>
              <a:rPr lang="en-US" sz="900" dirty="0">
                <a:solidFill>
                  <a:srgbClr val="FFFFFF"/>
                </a:solidFill>
              </a:rPr>
              <a:t>https://</a:t>
            </a:r>
            <a:r>
              <a:rPr lang="en-US" sz="900" dirty="0" err="1">
                <a:solidFill>
                  <a:srgbClr val="FFFFFF"/>
                </a:solidFill>
              </a:rPr>
              <a:t>www.flickr.com</a:t>
            </a:r>
            <a:r>
              <a:rPr lang="en-US" sz="900" dirty="0">
                <a:solidFill>
                  <a:srgbClr val="FFFFFF"/>
                </a:solidFill>
              </a:rPr>
              <a:t>/photos/</a:t>
            </a:r>
            <a:r>
              <a:rPr lang="en-US" sz="900" dirty="0" err="1">
                <a:solidFill>
                  <a:srgbClr val="FFFFFF"/>
                </a:solidFill>
              </a:rPr>
              <a:t>ush</a:t>
            </a:r>
            <a:r>
              <a:rPr lang="en-US" sz="900" dirty="0">
                <a:solidFill>
                  <a:srgbClr val="FFFFFF"/>
                </a:solidFill>
              </a:rPr>
              <a:t>/3758790990/; </a:t>
            </a:r>
            <a:r>
              <a:rPr lang="pl-PL" sz="900" dirty="0" err="1" smtClean="0">
                <a:solidFill>
                  <a:srgbClr val="FFFFFF"/>
                </a:solidFill>
              </a:rPr>
              <a:t>Accessed</a:t>
            </a:r>
            <a:r>
              <a:rPr lang="pl-PL" sz="900" dirty="0" smtClean="0">
                <a:solidFill>
                  <a:srgbClr val="FFFFFF"/>
                </a:solidFill>
              </a:rPr>
              <a:t> 23 March 2014 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38787" y="-2580475"/>
            <a:ext cx="13088864" cy="9207643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9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9660" y="2573292"/>
            <a:ext cx="731068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arenR"/>
            </a:pPr>
            <a:r>
              <a:rPr lang="en-US" sz="38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the enmeshing of physical spaces &amp; codified content</a:t>
            </a:r>
            <a:endParaRPr lang="en-US" sz="3800" dirty="0" smtClean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3800" dirty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600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57255211_d2086b63a2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30" y="293076"/>
            <a:ext cx="406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627168"/>
            <a:ext cx="9437077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rtlCol="0">
            <a:spAutoFit/>
          </a:bodyPr>
          <a:lstStyle/>
          <a:p>
            <a:r>
              <a:rPr lang="en-US" sz="900" b="1" dirty="0" smtClean="0">
                <a:solidFill>
                  <a:srgbClr val="FFFFFF"/>
                </a:solidFill>
              </a:rPr>
              <a:t>Image : </a:t>
            </a:r>
            <a:r>
              <a:rPr lang="en-US" sz="900" dirty="0" err="1" smtClean="0">
                <a:solidFill>
                  <a:srgbClr val="FFFFFF"/>
                </a:solidFill>
              </a:rPr>
              <a:t>Tuija</a:t>
            </a:r>
            <a:r>
              <a:rPr lang="en-US" sz="900" dirty="0" smtClean="0">
                <a:solidFill>
                  <a:srgbClr val="FFFFFF"/>
                </a:solidFill>
              </a:rPr>
              <a:t> Aalto</a:t>
            </a:r>
            <a:r>
              <a:rPr lang="en-US" sz="900" dirty="0" smtClean="0">
                <a:solidFill>
                  <a:srgbClr val="FFFFFF"/>
                </a:solidFill>
              </a:rPr>
              <a:t>, 2012, CC-BY-NC-ND 2.0.  </a:t>
            </a:r>
            <a:r>
              <a:rPr lang="fr-FR" sz="900" dirty="0" smtClean="0">
                <a:solidFill>
                  <a:srgbClr val="FFFFFF"/>
                </a:solidFill>
              </a:rPr>
              <a:t>‘</a:t>
            </a:r>
            <a:r>
              <a:rPr lang="en-US" sz="900" dirty="0" smtClean="0">
                <a:solidFill>
                  <a:srgbClr val="FFFFFF"/>
                </a:solidFill>
              </a:rPr>
              <a:t>Foursquare </a:t>
            </a:r>
            <a:r>
              <a:rPr lang="en-US" sz="900" dirty="0" err="1" smtClean="0">
                <a:solidFill>
                  <a:srgbClr val="FFFFFF"/>
                </a:solidFill>
              </a:rPr>
              <a:t>vinkki</a:t>
            </a:r>
            <a:r>
              <a:rPr lang="en-US" sz="900" dirty="0" smtClean="0">
                <a:solidFill>
                  <a:srgbClr val="FFFFFF"/>
                </a:solidFill>
              </a:rPr>
              <a:t>,’ </a:t>
            </a:r>
            <a:r>
              <a:rPr lang="en-US" sz="900" dirty="0" smtClean="0">
                <a:solidFill>
                  <a:srgbClr val="FFFFFF"/>
                </a:solidFill>
              </a:rPr>
              <a:t>http:</a:t>
            </a:r>
            <a:r>
              <a:rPr lang="en-US" sz="900" dirty="0">
                <a:solidFill>
                  <a:srgbClr val="FFFFFF"/>
                </a:solidFill>
              </a:rPr>
              <a:t>//</a:t>
            </a:r>
            <a:r>
              <a:rPr lang="en-US" sz="900" dirty="0" err="1">
                <a:solidFill>
                  <a:srgbClr val="FFFFFF"/>
                </a:solidFill>
              </a:rPr>
              <a:t>www.flickr.com</a:t>
            </a:r>
            <a:r>
              <a:rPr lang="en-US" sz="900" dirty="0">
                <a:solidFill>
                  <a:srgbClr val="FFFFFF"/>
                </a:solidFill>
              </a:rPr>
              <a:t>/photos/</a:t>
            </a:r>
            <a:r>
              <a:rPr lang="en-US" sz="900" dirty="0" err="1">
                <a:solidFill>
                  <a:srgbClr val="FFFFFF"/>
                </a:solidFill>
              </a:rPr>
              <a:t>tuija</a:t>
            </a:r>
            <a:r>
              <a:rPr lang="en-US" sz="900" dirty="0">
                <a:solidFill>
                  <a:srgbClr val="FFFFFF"/>
                </a:solidFill>
              </a:rPr>
              <a:t>/4457255211; </a:t>
            </a:r>
            <a:r>
              <a:rPr lang="pl-PL" sz="900" dirty="0" err="1" smtClean="0">
                <a:solidFill>
                  <a:srgbClr val="FFFFFF"/>
                </a:solidFill>
              </a:rPr>
              <a:t>Accessed</a:t>
            </a:r>
            <a:r>
              <a:rPr lang="pl-PL" sz="900" dirty="0" smtClean="0">
                <a:solidFill>
                  <a:srgbClr val="FFFFFF"/>
                </a:solidFill>
              </a:rPr>
              <a:t> 23 March 2014 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9660" y="2573292"/>
            <a:ext cx="731068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arenR" startAt="2"/>
            </a:pPr>
            <a:r>
              <a:rPr lang="en-US" sz="38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digital-material embodiment of enactments of space        &amp; place</a:t>
            </a:r>
            <a:endParaRPr lang="en-US" sz="3800" dirty="0" smtClean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3800" dirty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18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9500674_3bdab269b7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99"/>
            <a:ext cx="9936179" cy="6613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627168"/>
            <a:ext cx="9437077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rtlCol="0">
            <a:spAutoFit/>
          </a:bodyPr>
          <a:lstStyle/>
          <a:p>
            <a:r>
              <a:rPr lang="en-US" sz="900" b="1" dirty="0" smtClean="0">
                <a:solidFill>
                  <a:srgbClr val="FFFFFF"/>
                </a:solidFill>
              </a:rPr>
              <a:t>Image : </a:t>
            </a:r>
            <a:r>
              <a:rPr lang="en-US" sz="900" dirty="0" smtClean="0">
                <a:solidFill>
                  <a:srgbClr val="FFFFFF"/>
                </a:solidFill>
              </a:rPr>
              <a:t>Kevin </a:t>
            </a:r>
            <a:r>
              <a:rPr lang="en-US" sz="900" dirty="0" err="1" smtClean="0">
                <a:solidFill>
                  <a:srgbClr val="FFFFFF"/>
                </a:solidFill>
              </a:rPr>
              <a:t>Dharmawan</a:t>
            </a:r>
            <a:r>
              <a:rPr lang="en-US" sz="900" dirty="0" smtClean="0">
                <a:solidFill>
                  <a:srgbClr val="FFFFFF"/>
                </a:solidFill>
              </a:rPr>
              <a:t>, 2015, CC-BY-NC-ND 2.0.  </a:t>
            </a:r>
            <a:r>
              <a:rPr lang="fr-FR" sz="900" dirty="0" smtClean="0">
                <a:solidFill>
                  <a:srgbClr val="FFFFFF"/>
                </a:solidFill>
              </a:rPr>
              <a:t>‘</a:t>
            </a:r>
            <a:r>
              <a:rPr lang="en-US" sz="900" dirty="0" err="1" smtClean="0">
                <a:solidFill>
                  <a:srgbClr val="FFFFFF"/>
                </a:solidFill>
              </a:rPr>
              <a:t>Selfies</a:t>
            </a:r>
            <a:r>
              <a:rPr lang="en-US" sz="900" dirty="0" smtClean="0">
                <a:solidFill>
                  <a:srgbClr val="FFFFFF"/>
                </a:solidFill>
              </a:rPr>
              <a:t> @Macau,’ </a:t>
            </a:r>
            <a:r>
              <a:rPr lang="en-US" sz="900" dirty="0">
                <a:solidFill>
                  <a:srgbClr val="FFFFFF"/>
                </a:solidFill>
              </a:rPr>
              <a:t>https://</a:t>
            </a:r>
            <a:r>
              <a:rPr lang="en-US" sz="900" dirty="0" err="1">
                <a:solidFill>
                  <a:srgbClr val="FFFFFF"/>
                </a:solidFill>
              </a:rPr>
              <a:t>www.flickr.com</a:t>
            </a:r>
            <a:r>
              <a:rPr lang="en-US" sz="900" dirty="0">
                <a:solidFill>
                  <a:srgbClr val="FFFFFF"/>
                </a:solidFill>
              </a:rPr>
              <a:t>/photos/k2-d2/16129500674; </a:t>
            </a:r>
            <a:r>
              <a:rPr lang="pl-PL" sz="900" dirty="0" err="1" smtClean="0">
                <a:solidFill>
                  <a:srgbClr val="FFFFFF"/>
                </a:solidFill>
              </a:rPr>
              <a:t>Accessed</a:t>
            </a:r>
            <a:r>
              <a:rPr lang="pl-PL" sz="900" dirty="0" smtClean="0">
                <a:solidFill>
                  <a:srgbClr val="FFFFFF"/>
                </a:solidFill>
              </a:rPr>
              <a:t> 23 March 2014 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38787" y="-2580475"/>
            <a:ext cx="13088864" cy="9207643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9660" y="2573292"/>
            <a:ext cx="731068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arenR" startAt="3"/>
            </a:pPr>
            <a:r>
              <a:rPr lang="en-US" sz="3800" dirty="0" err="1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spatialization</a:t>
            </a:r>
            <a:r>
              <a:rPr lang="en-US" sz="3800" dirty="0" smtClean="0">
                <a:ln w="38100" cmpd="sng">
                  <a:noFill/>
                </a:ln>
                <a:solidFill>
                  <a:srgbClr val="FFFFFF"/>
                </a:solidFill>
                <a:latin typeface="Century Gothic"/>
                <a:cs typeface="Century Gothic"/>
              </a:rPr>
              <a:t> of interfaces, devices, &amp; content</a:t>
            </a:r>
            <a:endParaRPr lang="en-US" sz="3800" dirty="0" smtClean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3800" dirty="0">
              <a:ln w="38100" cmpd="sng">
                <a:noFill/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206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126210441_b24c3cfdcc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59" y="-277779"/>
            <a:ext cx="385569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492298"/>
            <a:ext cx="9437077" cy="369332"/>
          </a:xfrm>
          <a:prstGeom prst="rect">
            <a:avLst/>
          </a:prstGeom>
          <a:solidFill>
            <a:srgbClr val="000000"/>
          </a:solidFill>
        </p:spPr>
        <p:txBody>
          <a:bodyPr vert="horz" wrap="square" rtlCol="0">
            <a:spAutoFit/>
          </a:bodyPr>
          <a:lstStyle/>
          <a:p>
            <a:r>
              <a:rPr lang="en-US" sz="900" b="1" dirty="0" smtClean="0">
                <a:solidFill>
                  <a:srgbClr val="FFFFFF"/>
                </a:solidFill>
              </a:rPr>
              <a:t>Image : </a:t>
            </a:r>
            <a:r>
              <a:rPr lang="en-US" sz="900" dirty="0" smtClean="0">
                <a:solidFill>
                  <a:srgbClr val="FFFFFF"/>
                </a:solidFill>
              </a:rPr>
              <a:t>Gustavo da Cunha </a:t>
            </a:r>
            <a:r>
              <a:rPr lang="en-US" sz="900" dirty="0" err="1" smtClean="0">
                <a:solidFill>
                  <a:srgbClr val="FFFFFF"/>
                </a:solidFill>
              </a:rPr>
              <a:t>Pimenta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en-US" sz="900" dirty="0" smtClean="0">
                <a:solidFill>
                  <a:srgbClr val="FFFFFF"/>
                </a:solidFill>
              </a:rPr>
              <a:t>2014, CC</a:t>
            </a:r>
            <a:r>
              <a:rPr lang="en-US" sz="900" dirty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BY-SA 2.0.  </a:t>
            </a:r>
            <a:r>
              <a:rPr lang="fr-FR" sz="900" dirty="0" smtClean="0">
                <a:solidFill>
                  <a:srgbClr val="FFFFFF"/>
                </a:solidFill>
              </a:rPr>
              <a:t>‘</a:t>
            </a:r>
            <a:r>
              <a:rPr lang="en-US" sz="900" dirty="0" err="1" smtClean="0">
                <a:solidFill>
                  <a:srgbClr val="FFFFFF"/>
                </a:solidFill>
              </a:rPr>
              <a:t>Uber</a:t>
            </a:r>
            <a:r>
              <a:rPr lang="en-US" sz="900" dirty="0" smtClean="0">
                <a:solidFill>
                  <a:srgbClr val="FFFFFF"/>
                </a:solidFill>
              </a:rPr>
              <a:t>,’ </a:t>
            </a:r>
            <a:r>
              <a:rPr lang="en-US" sz="900" dirty="0">
                <a:solidFill>
                  <a:srgbClr val="FFFFFF"/>
                </a:solidFill>
              </a:rPr>
              <a:t>https://</a:t>
            </a:r>
            <a:r>
              <a:rPr lang="en-US" sz="900" dirty="0" err="1">
                <a:solidFill>
                  <a:srgbClr val="FFFFFF"/>
                </a:solidFill>
              </a:rPr>
              <a:t>www.flickr.com</a:t>
            </a:r>
            <a:r>
              <a:rPr lang="en-US" sz="900" dirty="0">
                <a:solidFill>
                  <a:srgbClr val="FFFFFF"/>
                </a:solidFill>
              </a:rPr>
              <a:t>/photos/</a:t>
            </a:r>
            <a:r>
              <a:rPr lang="en-US" sz="900" dirty="0" err="1">
                <a:solidFill>
                  <a:srgbClr val="FFFFFF"/>
                </a:solidFill>
              </a:rPr>
              <a:t>guspim</a:t>
            </a:r>
            <a:r>
              <a:rPr lang="en-US" sz="900" dirty="0">
                <a:solidFill>
                  <a:srgbClr val="FFFFFF"/>
                </a:solidFill>
              </a:rPr>
              <a:t>/16126210441/in/photolist-qwUDcf-qz83XS-qz23x4-qwUDqG-qz83kE-qhCcpw; </a:t>
            </a:r>
            <a:r>
              <a:rPr lang="pl-PL" sz="900" dirty="0" err="1" smtClean="0">
                <a:solidFill>
                  <a:srgbClr val="FFFFFF"/>
                </a:solidFill>
              </a:rPr>
              <a:t>Accessed</a:t>
            </a:r>
            <a:r>
              <a:rPr lang="pl-PL" sz="900" dirty="0" smtClean="0">
                <a:solidFill>
                  <a:srgbClr val="FFFFFF"/>
                </a:solidFill>
              </a:rPr>
              <a:t> 23 March 2014 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8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97455636_cb5964615d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1"/>
            <a:ext cx="9144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627168"/>
            <a:ext cx="9437077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rtlCol="0">
            <a:spAutoFit/>
          </a:bodyPr>
          <a:lstStyle/>
          <a:p>
            <a:r>
              <a:rPr lang="en-US" sz="900" b="1" dirty="0" smtClean="0">
                <a:solidFill>
                  <a:srgbClr val="FFFFFF"/>
                </a:solidFill>
              </a:rPr>
              <a:t>Image : </a:t>
            </a:r>
            <a:r>
              <a:rPr lang="en-US" sz="900" dirty="0" smtClean="0">
                <a:solidFill>
                  <a:srgbClr val="FFFFFF"/>
                </a:solidFill>
              </a:rPr>
              <a:t>Dino </a:t>
            </a:r>
            <a:r>
              <a:rPr lang="en-US" sz="900" dirty="0" err="1" smtClean="0">
                <a:solidFill>
                  <a:srgbClr val="FFFFFF"/>
                </a:solidFill>
              </a:rPr>
              <a:t>Husejnovic</a:t>
            </a:r>
            <a:r>
              <a:rPr lang="en-US" sz="900" dirty="0" smtClean="0">
                <a:solidFill>
                  <a:srgbClr val="FFFFFF"/>
                </a:solidFill>
              </a:rPr>
              <a:t>, </a:t>
            </a:r>
            <a:r>
              <a:rPr lang="en-US" sz="900" dirty="0" smtClean="0">
                <a:solidFill>
                  <a:srgbClr val="FFFFFF"/>
                </a:solidFill>
              </a:rPr>
              <a:t>2012, CC</a:t>
            </a:r>
            <a:r>
              <a:rPr lang="en-US" sz="900" dirty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BY 2.0.  </a:t>
            </a:r>
            <a:r>
              <a:rPr lang="fr-FR" sz="900" dirty="0" smtClean="0">
                <a:solidFill>
                  <a:srgbClr val="FFFFFF"/>
                </a:solidFill>
              </a:rPr>
              <a:t>‘</a:t>
            </a:r>
            <a:r>
              <a:rPr lang="en-US" sz="900" dirty="0" smtClean="0">
                <a:solidFill>
                  <a:srgbClr val="FFFFFF"/>
                </a:solidFill>
              </a:rPr>
              <a:t>Loving the new </a:t>
            </a:r>
            <a:r>
              <a:rPr lang="en-US" sz="900" dirty="0" err="1" smtClean="0">
                <a:solidFill>
                  <a:srgbClr val="FFFFFF"/>
                </a:solidFill>
              </a:rPr>
              <a:t>instagram</a:t>
            </a:r>
            <a:r>
              <a:rPr lang="en-US" sz="900" dirty="0" smtClean="0">
                <a:solidFill>
                  <a:srgbClr val="FFFFFF"/>
                </a:solidFill>
              </a:rPr>
              <a:t> maps,’ </a:t>
            </a:r>
            <a:r>
              <a:rPr lang="pl-PL" sz="900" dirty="0" err="1">
                <a:solidFill>
                  <a:srgbClr val="FFFFFF"/>
                </a:solidFill>
              </a:rPr>
              <a:t>https</a:t>
            </a:r>
            <a:r>
              <a:rPr lang="pl-PL" sz="900" dirty="0">
                <a:solidFill>
                  <a:srgbClr val="FFFFFF"/>
                </a:solidFill>
              </a:rPr>
              <a:t>://</a:t>
            </a:r>
            <a:r>
              <a:rPr lang="pl-PL" sz="900" dirty="0" err="1">
                <a:solidFill>
                  <a:srgbClr val="FFFFFF"/>
                </a:solidFill>
              </a:rPr>
              <a:t>www.flickr.com</a:t>
            </a:r>
            <a:r>
              <a:rPr lang="pl-PL" sz="900" dirty="0">
                <a:solidFill>
                  <a:srgbClr val="FFFFFF"/>
                </a:solidFill>
              </a:rPr>
              <a:t>/</a:t>
            </a:r>
            <a:r>
              <a:rPr lang="pl-PL" sz="900" dirty="0" err="1">
                <a:solidFill>
                  <a:srgbClr val="FFFFFF"/>
                </a:solidFill>
              </a:rPr>
              <a:t>photos</a:t>
            </a:r>
            <a:r>
              <a:rPr lang="pl-PL" sz="900" dirty="0">
                <a:solidFill>
                  <a:srgbClr val="FFFFFF"/>
                </a:solidFill>
              </a:rPr>
              <a:t>/68124224@N08/7797455636</a:t>
            </a:r>
            <a:r>
              <a:rPr lang="en-US" sz="900" dirty="0" smtClean="0">
                <a:solidFill>
                  <a:srgbClr val="FFFFFF"/>
                </a:solidFill>
              </a:rPr>
              <a:t>; </a:t>
            </a:r>
            <a:r>
              <a:rPr lang="pl-PL" sz="900" dirty="0" err="1" smtClean="0">
                <a:solidFill>
                  <a:srgbClr val="FFFFFF"/>
                </a:solidFill>
              </a:rPr>
              <a:t>Accessed</a:t>
            </a:r>
            <a:r>
              <a:rPr lang="pl-PL" sz="900" dirty="0" smtClean="0">
                <a:solidFill>
                  <a:srgbClr val="FFFFFF"/>
                </a:solidFill>
              </a:rPr>
              <a:t> 23 March 2014 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6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" y="2845804"/>
            <a:ext cx="9144001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spc="200" dirty="0" smtClean="0">
                <a:ln w="6350" cmpd="sng">
                  <a:solidFill>
                    <a:schemeClr val="tx1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MEDIATION</a:t>
            </a:r>
            <a:endParaRPr lang="en-US" sz="4200" b="1" spc="200" dirty="0" smtClean="0">
              <a:ln w="6350" cmpd="sng">
                <a:solidFill>
                  <a:schemeClr val="tx1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4200" b="1" spc="200" dirty="0">
              <a:ln w="6350" cmpd="sng">
                <a:solidFill>
                  <a:schemeClr val="tx1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979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301</Words>
  <Application>Microsoft Macintosh PowerPoint</Application>
  <PresentationFormat>On-screen Show (4:3)</PresentationFormat>
  <Paragraphs>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</dc:creator>
  <cp:lastModifiedBy>Agnieszka</cp:lastModifiedBy>
  <cp:revision>35</cp:revision>
  <dcterms:created xsi:type="dcterms:W3CDTF">2015-03-23T13:44:41Z</dcterms:created>
  <dcterms:modified xsi:type="dcterms:W3CDTF">2015-03-23T16:54:31Z</dcterms:modified>
</cp:coreProperties>
</file>